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Roboto Condensed"/>
      <p:regular r:id="rId17"/>
      <p:bold r:id="rId18"/>
      <p:italic r:id="rId19"/>
      <p:boldItalic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Italic.fntdata"/><Relationship Id="rId11" Type="http://schemas.openxmlformats.org/officeDocument/2006/relationships/font" Target="fonts/RobotoSlab-regular.fntdata"/><Relationship Id="rId22" Type="http://schemas.openxmlformats.org/officeDocument/2006/relationships/font" Target="fonts/GillSans-bold.fntdata"/><Relationship Id="rId10" Type="http://schemas.openxmlformats.org/officeDocument/2006/relationships/slide" Target="slides/slide5.xml"/><Relationship Id="rId21" Type="http://schemas.openxmlformats.org/officeDocument/2006/relationships/font" Target="fonts/GillSans-regular.fntdata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RobotoCondensed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Focus On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Self-Care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Self-Care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397725" y="1361425"/>
            <a:ext cx="4420200" cy="3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it’s good to take a break and relax.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Doing this prepares us for the day, and is good for our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and emotional health.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especially true during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Finals Week!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8975" y="1256575"/>
            <a:ext cx="4102625" cy="307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Self-Care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239725" y="1010975"/>
            <a:ext cx="4830900" cy="4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Week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already have a self-care habit, do it.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not, try one of the following: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in nature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to music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a friend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a book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movie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6725" y="1256575"/>
            <a:ext cx="3908525" cy="33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982025" y="1864775"/>
            <a:ext cx="7193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do you do to relieve stress?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